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9E"/>
    <a:srgbClr val="E35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15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DCD56-3309-4C2D-8D77-AC4A980DCAE2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6192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День </a:t>
            </a:r>
            <a:r>
              <a:rPr lang="ru-RU" sz="4800" dirty="0" smtClean="0">
                <a:solidFill>
                  <a:schemeClr val="tx1"/>
                </a:solidFill>
              </a:rPr>
              <a:t>Государственного флага Российской Федерации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22 </a:t>
            </a:r>
            <a:r>
              <a:rPr lang="ru-RU" sz="4800" dirty="0" smtClean="0">
                <a:solidFill>
                  <a:schemeClr val="tx1"/>
                </a:solidFill>
              </a:rPr>
              <a:t>августа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dns-dns\Desktop\флаг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42" y="2780928"/>
            <a:ext cx="3798964" cy="207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46"/>
            <a:ext cx="660629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26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Закрепление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81856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Назовите символы государственной власти России.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Перечислите цвет государственного флага России.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 Что символизирует каждый цвет?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Назовите первую строчку гимна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</a:rPr>
              <a:t>Символы государственной власти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флаг</a:t>
            </a:r>
          </a:p>
          <a:p>
            <a:pPr algn="l"/>
            <a:endParaRPr lang="ru-RU" sz="36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герб</a:t>
            </a:r>
          </a:p>
          <a:p>
            <a:pPr algn="l"/>
            <a:endParaRPr lang="ru-RU" sz="36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гимн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Государственный флаг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3395658" cy="40719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33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Прикрепленное               к деревянному основанию полотнище определенного цвета                                (или нескольких цветов)                          с изображенными  на нем эмблемами или знаками</a:t>
            </a:r>
            <a:endParaRPr lang="ru-RU" sz="33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img7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2285992"/>
            <a:ext cx="394970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Государственный</a:t>
            </a:r>
            <a:r>
              <a:rPr lang="ru-RU" dirty="0" smtClean="0">
                <a:solidFill>
                  <a:srgbClr val="CC0099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герб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3398706" cy="4000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Эмблема государства, изображаемая            на печатях, флагах, государственных официальных документах, денежных знаках.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1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3384550" cy="396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1428736"/>
            <a:ext cx="3230686" cy="3571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Торжественное музыкальное произведение, принятое как символ государственного единства.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54088"/>
            <a:ext cx="4078287" cy="59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Символика цветов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Белый цвет символизирует мир, чистоту, правду, благородство, невинность.</a:t>
            </a:r>
          </a:p>
          <a:p>
            <a:endParaRPr lang="ru-RU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5650" y="4076700"/>
            <a:ext cx="7632700" cy="1873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142984"/>
            <a:ext cx="7772400" cy="307139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Синий цвет </a:t>
            </a:r>
            <a:r>
              <a:rPr lang="ru-RU" sz="2800" dirty="0" smtClean="0"/>
              <a:t>– символ неба, целомудрия, верности, духовности.</a:t>
            </a:r>
          </a:p>
          <a:p>
            <a:r>
              <a:rPr lang="ru-RU" sz="2800" dirty="0" smtClean="0"/>
              <a:t>Он считался цветом Богородицы.</a:t>
            </a:r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4213" y="3716338"/>
            <a:ext cx="7777162" cy="17287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2286016"/>
          </a:xfrm>
        </p:spPr>
        <p:txBody>
          <a:bodyPr/>
          <a:lstStyle/>
          <a:p>
            <a:r>
              <a:rPr lang="ru-RU" sz="2800" dirty="0" smtClean="0">
                <a:solidFill>
                  <a:srgbClr val="FF3300"/>
                </a:solidFill>
              </a:rPr>
              <a:t>Красный цвет</a:t>
            </a:r>
            <a:r>
              <a:rPr lang="ru-RU" sz="2800" dirty="0" smtClean="0"/>
              <a:t> символизирует отвагу, войну, защиту веры и бедных людей, героизм, великодушие, кровь, самопожертвование, огонь.</a:t>
            </a:r>
          </a:p>
          <a:p>
            <a:endParaRPr lang="ru-RU" dirty="0"/>
          </a:p>
        </p:txBody>
      </p:sp>
      <p:pic>
        <p:nvPicPr>
          <p:cNvPr id="4" name="Picture 7" descr="flag2"/>
          <p:cNvPicPr>
            <a:picLocks noChangeAspect="1" noChangeArrowheads="1"/>
          </p:cNvPicPr>
          <p:nvPr/>
        </p:nvPicPr>
        <p:blipFill>
          <a:blip r:embed="rId2" cstate="print"/>
          <a:srcRect t="70753"/>
          <a:stretch>
            <a:fillRect/>
          </a:stretch>
        </p:blipFill>
        <p:spPr>
          <a:xfrm>
            <a:off x="900113" y="3789363"/>
            <a:ext cx="7488237" cy="166528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-dns\Desktop\флаг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857500" cy="2088232"/>
          </a:xfrm>
          <a:prstGeom prst="rect">
            <a:avLst/>
          </a:prstGeom>
          <a:noFill/>
        </p:spPr>
      </p:pic>
      <p:pic>
        <p:nvPicPr>
          <p:cNvPr id="1027" name="Picture 3" descr="C:\Users\dns-dns\Desktop\флаг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857500" cy="2143125"/>
          </a:xfrm>
          <a:prstGeom prst="rect">
            <a:avLst/>
          </a:prstGeom>
          <a:noFill/>
        </p:spPr>
      </p:pic>
      <p:pic>
        <p:nvPicPr>
          <p:cNvPr id="1028" name="Picture 4" descr="C:\Users\dns-dns\Desktop\флаг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2857500" cy="1619250"/>
          </a:xfrm>
          <a:prstGeom prst="rect">
            <a:avLst/>
          </a:prstGeom>
          <a:noFill/>
        </p:spPr>
      </p:pic>
      <p:pic>
        <p:nvPicPr>
          <p:cNvPr id="1029" name="Picture 5" descr="C:\Users\dns-dns\Desktop\флаг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2857500" cy="2160240"/>
          </a:xfrm>
          <a:prstGeom prst="rect">
            <a:avLst/>
          </a:prstGeom>
          <a:noFill/>
        </p:spPr>
      </p:pic>
      <p:pic>
        <p:nvPicPr>
          <p:cNvPr id="1030" name="Picture 6" descr="C:\Users\dns-dns\Desktop\флаг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575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140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Поток</vt:lpstr>
      <vt:lpstr>      День Государственного флага Российской Федерации  22 августа     </vt:lpstr>
      <vt:lpstr>Символы государственной власти</vt:lpstr>
      <vt:lpstr>Государственный флаг</vt:lpstr>
      <vt:lpstr>Государственный герб</vt:lpstr>
      <vt:lpstr>Презентация PowerPoint</vt:lpstr>
      <vt:lpstr>Символика цветов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флага Российской Федерации</dc:title>
  <dc:creator>dns-dns</dc:creator>
  <cp:lastModifiedBy>Анна Зых</cp:lastModifiedBy>
  <cp:revision>30</cp:revision>
  <dcterms:created xsi:type="dcterms:W3CDTF">2014-08-21T10:47:11Z</dcterms:created>
  <dcterms:modified xsi:type="dcterms:W3CDTF">2017-08-20T09:00:46Z</dcterms:modified>
</cp:coreProperties>
</file>